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1CA4B-72F9-458D-AE53-197AD5B6E931}" v="2" dt="2024-08-07T08:16:28.740"/>
    <p1510:client id="{369C2D8D-FFFC-4F2D-8722-A44D1E943573}" v="2" dt="2024-08-07T09:22:42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8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Weinrich-Thielicke" userId="0f083aed5ac599b4" providerId="LiveId" clId="{02A1CA4B-72F9-458D-AE53-197AD5B6E931}"/>
    <pc:docChg chg="custSel delSld modSld">
      <pc:chgData name="Maria Weinrich-Thielicke" userId="0f083aed5ac599b4" providerId="LiveId" clId="{02A1CA4B-72F9-458D-AE53-197AD5B6E931}" dt="2024-08-07T08:17:31.952" v="55" actId="1076"/>
      <pc:docMkLst>
        <pc:docMk/>
      </pc:docMkLst>
      <pc:sldChg chg="modSp mod">
        <pc:chgData name="Maria Weinrich-Thielicke" userId="0f083aed5ac599b4" providerId="LiveId" clId="{02A1CA4B-72F9-458D-AE53-197AD5B6E931}" dt="2024-08-07T08:17:31.952" v="55" actId="1076"/>
        <pc:sldMkLst>
          <pc:docMk/>
          <pc:sldMk cId="759486946" sldId="256"/>
        </pc:sldMkLst>
        <pc:spChg chg="mod">
          <ac:chgData name="Maria Weinrich-Thielicke" userId="0f083aed5ac599b4" providerId="LiveId" clId="{02A1CA4B-72F9-458D-AE53-197AD5B6E931}" dt="2024-08-07T08:17:24.403" v="54" actId="1076"/>
          <ac:spMkLst>
            <pc:docMk/>
            <pc:sldMk cId="759486946" sldId="256"/>
            <ac:spMk id="3" creationId="{F1372DAA-7CEC-5771-E713-FD698E3738FD}"/>
          </ac:spMkLst>
        </pc:spChg>
        <pc:picChg chg="mod">
          <ac:chgData name="Maria Weinrich-Thielicke" userId="0f083aed5ac599b4" providerId="LiveId" clId="{02A1CA4B-72F9-458D-AE53-197AD5B6E931}" dt="2024-08-07T08:17:31.952" v="55" actId="1076"/>
          <ac:picMkLst>
            <pc:docMk/>
            <pc:sldMk cId="759486946" sldId="256"/>
            <ac:picMk id="7" creationId="{8E32C71D-8F72-1F30-46B5-8C3606BA7AFB}"/>
          </ac:picMkLst>
        </pc:picChg>
      </pc:sldChg>
      <pc:sldChg chg="del">
        <pc:chgData name="Maria Weinrich-Thielicke" userId="0f083aed5ac599b4" providerId="LiveId" clId="{02A1CA4B-72F9-458D-AE53-197AD5B6E931}" dt="2024-08-07T08:16:55.797" v="52" actId="47"/>
        <pc:sldMkLst>
          <pc:docMk/>
          <pc:sldMk cId="3905983732" sldId="257"/>
        </pc:sldMkLst>
      </pc:sldChg>
      <pc:sldChg chg="del">
        <pc:chgData name="Maria Weinrich-Thielicke" userId="0f083aed5ac599b4" providerId="LiveId" clId="{02A1CA4B-72F9-458D-AE53-197AD5B6E931}" dt="2024-08-07T08:12:58.427" v="0" actId="47"/>
        <pc:sldMkLst>
          <pc:docMk/>
          <pc:sldMk cId="54539447" sldId="261"/>
        </pc:sldMkLst>
      </pc:sldChg>
      <pc:sldChg chg="del">
        <pc:chgData name="Maria Weinrich-Thielicke" userId="0f083aed5ac599b4" providerId="LiveId" clId="{02A1CA4B-72F9-458D-AE53-197AD5B6E931}" dt="2024-08-07T08:12:59.245" v="1" actId="47"/>
        <pc:sldMkLst>
          <pc:docMk/>
          <pc:sldMk cId="981826321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B829F-2F54-1949-84FC-EDB01986E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D369E8-5B31-C932-3026-A0C5BA160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981989-7AA6-F43E-4890-8C40B0A56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34825E-938B-3E4A-E894-B6A86924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F33B8E-0C29-BFB0-44F8-EFCD7853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FE8F0-EDDC-10C6-455A-C4C9A78A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DEFC1C-FA07-F870-1992-7341CDDA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9A92D9-3260-9F22-999F-9BFEEED5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C90F72-52D0-51F3-75B5-36BDD923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BBFFAF-121B-CA83-4B96-9D706336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08EF188-06A2-AF0A-DCF3-50FBAD82A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4F33BD-60DA-A71C-A62E-7AF0D511F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622902-9F52-85E9-0CE1-8CAB6A7B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59651F-DC53-5460-9FBA-FF2434AD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4CE05E-A5E2-A756-5F75-F6A97335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41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330F2-11EF-F9E3-C93F-7246399A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9422D2-91C7-7F9F-9E85-211A7EB0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BEA494-8197-BE8A-9615-095C152C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D34CF1-3277-6168-FCBD-74E64271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7EC7B1-6CBB-2DBA-79F9-D6B0A75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97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628A5-25C3-EF1C-2E9F-4A48D7D7E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0DD903-FF4C-6C11-95BB-374B3D1B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A1A743-4AD5-3D08-86E9-FB8EF692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288134-29C7-B12D-06E8-9E9D7575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56F82D-E4AF-BAE3-ED69-F72B8A15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07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B7442-CA46-7A3F-D3A5-87CA4F41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6315AF-99A2-3008-A19F-EA05C666A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EC7584-69FB-F132-70DA-F5740BE2E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E15E2F-9D0E-8420-B963-8BE6A8B9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2396BD-964D-557E-7B06-E615FFBC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1C0A86-7836-F454-81B3-145092F8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63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D95B6-4732-CC5E-E137-A3B0295D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168D9D-EE48-1AD9-765F-397D41187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EE819A-4F91-227A-B2DB-56FE3ED6D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222233-11FE-90FD-9845-59DCFF466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3E7A10-64B9-86CF-A111-FAFDD26A9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851816D-FFFA-1FBA-BAC3-8FE90EE8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D0822C-5883-5E5A-D33E-D2769943F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2F1792-7DC4-D785-E2A3-AD7F9E99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39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AA43A-43F2-2F9E-D2E4-F276E7F0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64FA08-429E-0B6A-8FFC-4A83A0A9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75339A-11F4-9923-79EC-0115B62F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A78E2D-D059-E5FE-66A8-5961419F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01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5A2B79-8F43-5307-C8F6-DD391E65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C2A9C3-8E8A-CD9A-EC8F-4603B766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4F885A-A20B-C96A-056A-46B5FD77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94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AEFA7-AE38-A24A-7903-2023DAB93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BE3C69-727A-D73D-5918-6B1C6B2C2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83A4D5-2F43-DD89-AFBF-438571334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7E8E84-0F91-F8D6-BAB4-70BECB43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94A4AE-9F32-F622-CB23-F09346D87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7C3ADA-6669-5D36-0A3A-06B3ACB3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13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E8349-8FDC-041A-91B7-B318A992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77D8D56-DC9C-A2D7-16D5-AB052C09E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A812B1-FCC3-9471-F78A-849A16088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A6C21D-0169-5AAD-F08C-BBD0BD0F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5552BE-026D-9912-20A0-E1D50C54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BCDF4E-9CAD-4AF1-B5D9-BDAA5332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95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5F5BF40-8156-7919-C766-177B3F2D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6DFCC2-5914-DE1E-663B-A93BA2CB0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CE9390-2B73-9B79-9B69-943EC1CA3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321203-0D3B-4BC8-941E-DC1F047DA066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73D839-3833-D0D7-7651-4347F12BD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3F5DF-A7F1-5305-F331-ABEFA7E9D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BCF437-444D-47DF-9B6C-676D76945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34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45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1372DAA-7CEC-5771-E713-FD698E373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963"/>
            <a:ext cx="9144000" cy="164268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de-DE" sz="6600" dirty="0"/>
              <a:t>Grundlagen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Mitglied einer Klasse oder Gruppe werden</a:t>
            </a:r>
          </a:p>
          <a:p>
            <a:endParaRPr lang="de-DE" sz="6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32C71D-8F72-1F30-46B5-8C3606BA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75" y="1900448"/>
            <a:ext cx="6626849" cy="19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4"/>
    </mc:Choice>
    <mc:Fallback xmlns="">
      <p:transition spd="slow" advTm="488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F4CBB-1825-587C-92F6-CBCB40BC33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r>
              <a:rPr lang="de-DE" dirty="0"/>
              <a:t>Mitglied einer Klasse oder Gruppe werden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947C0-913C-49C7-9820-13FFB6EAB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Wie ordne ich mich einer Klasse oder Gruppe zu?</a:t>
            </a:r>
          </a:p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/>
              <a:t>Hinweise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Gruppen sind teilweise mit einem Passwort gesichert. Dieses muss beim Gruppenadministrator erfragt werden. Dieser kann auch Personen der Gruppe hinzufügen.</a:t>
            </a:r>
          </a:p>
          <a:p>
            <a:pPr marL="0" indent="0">
              <a:buNone/>
            </a:pPr>
            <a:r>
              <a:rPr lang="de-DE" dirty="0"/>
              <a:t>Der Zugang zu Klassen ist für Lehrkräfte i.d.R. nicht beschränkt. </a:t>
            </a:r>
          </a:p>
          <a:p>
            <a:pPr marL="0" indent="0">
              <a:buNone/>
            </a:pPr>
            <a:r>
              <a:rPr lang="de-DE" dirty="0"/>
              <a:t>Jede Lehrkraft kann andere Lehrkräfte als Mitglied ihrer Klasse zuordnen (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Administration auf der Seite der Klasse).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Marke Fragezeichen mit einfarbiger Füllung">
            <a:extLst>
              <a:ext uri="{FF2B5EF4-FFF2-40B4-BE49-F238E27FC236}">
                <a16:creationId xmlns:a16="http://schemas.microsoft.com/office/drawing/2014/main" id="{BC454843-006C-BBA4-109B-6FCB611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5" y="1690688"/>
            <a:ext cx="805330" cy="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CCC751-5721-FDB6-1040-9DDE9660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de-DE" sz="2800" dirty="0"/>
              <a:t>Mitglied einer Klasse oder Gruppe werden</a:t>
            </a:r>
          </a:p>
        </p:txBody>
      </p:sp>
      <p:pic>
        <p:nvPicPr>
          <p:cNvPr id="2" name="Bildschirmaufzeichnung 1">
            <a:hlinkClick r:id="" action="ppaction://media"/>
            <a:extLst>
              <a:ext uri="{FF2B5EF4-FFF2-40B4-BE49-F238E27FC236}">
                <a16:creationId xmlns:a16="http://schemas.microsoft.com/office/drawing/2014/main" id="{883A01A5-DA2E-CF25-187F-B73AF91F5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283"/>
          <a:stretch/>
        </p:blipFill>
        <p:spPr>
          <a:xfrm>
            <a:off x="738841" y="852773"/>
            <a:ext cx="10714318" cy="538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0"/>
    </mc:Choice>
    <mc:Fallback xmlns="">
      <p:transition spd="slow" advTm="1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Breitbild</PresentationFormat>
  <Paragraphs>10</Paragraphs>
  <Slides>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Wingdings</vt:lpstr>
      <vt:lpstr>Office</vt:lpstr>
      <vt:lpstr>PowerPoint-Präsentation</vt:lpstr>
      <vt:lpstr>Mitglied einer Klasse oder Gruppe werden</vt:lpstr>
      <vt:lpstr>Mitglied einer Klasse oder Gruppe werden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Weinrich-Thielicke</dc:creator>
  <cp:lastModifiedBy>Maria Weinrich-Thielicke</cp:lastModifiedBy>
  <cp:revision>1</cp:revision>
  <dcterms:created xsi:type="dcterms:W3CDTF">2024-08-07T08:09:10Z</dcterms:created>
  <dcterms:modified xsi:type="dcterms:W3CDTF">2024-08-07T09:22:51Z</dcterms:modified>
</cp:coreProperties>
</file>