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6" r:id="rId3"/>
    <p:sldId id="267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B4269F-F35C-44D5-B331-FD9C0279BDAC}" v="2" dt="2024-08-07T09:21:22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82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83B520-0139-1B03-335A-3764D8DB3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5C5BA2-2FD9-526D-14F5-590C18DE8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E1BA13-98DF-0E37-A570-9C1B2A46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B9E58F-7D92-3AEB-5806-C24F8394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1CB677-1D4C-01B9-2888-466140E9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365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73740-A024-DDEE-3AFE-188110B58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9657FFD-82DA-C9D4-5D2C-7DA51317E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DFEE94-737E-52D9-5243-17514696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C8AF86-C69B-F41E-C144-607E4BF4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BB847D-D7A3-1931-0B2E-CAC7AFCB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25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B2B2C23-F715-70BC-2E45-1AE3470FC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F558C3-68A1-FD38-E8D1-543252B52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6E93BA-143B-46BD-FA91-802648594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02DDB3-4490-3D93-C1D6-B31EC801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C0C49E-EFAF-8A0A-2A8D-FCD6AEC8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98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B8D9F-8775-6E3E-50D9-E8AC1B52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7EF9BF-7B48-941F-1815-3715DFA22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AF8FF6-D838-3046-A89F-09C530F8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1D9667-2C4D-DD82-A0D7-BB820A9F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D4A7E-8D7B-9797-D67A-F5E0DA6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9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27623-EC1E-2F2D-2F6D-3BEFDED6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2AFB3A-1F1D-D5E2-5955-A01163830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2E0B6C-5D54-3335-F5C5-A6B40A85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8BCC13-CF2D-A813-BF67-9B3B3DD8B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386A7-E664-A9F6-97B7-FF25784E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99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56845-9FF1-B649-372F-D4FFC0EB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1AFAC9-C253-3EAA-2F13-601F8F8FC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F5F518-75BB-28CC-E642-5E8BE7EB1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2FAB8B-9C98-A11B-CAAD-A5CAB905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9504FE-7D81-3193-7421-2ECF15FED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224FD1-B2AF-126D-247E-97974872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61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61AE6-6BBC-3076-A950-9FF27494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265360-2307-BEDF-7F76-BE872293D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FFEA93-A84C-5F0B-8599-BA5DACE4C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8BAC3C-7C33-6271-442E-B392F8544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81DE6D8-9FE4-6AC5-F4C2-B4CCB5BD6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51DA15-0CBB-5A04-7B8D-9A699A15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36000C-A12C-ACE2-BB01-A632F058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E0356CB-E64F-325C-9BB9-148C54BE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30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5A188-B2A4-A2C2-2E9A-39481E53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50A205-FCA9-9883-7180-5F6B90C8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96AA4-E019-198A-6790-B3EA52EB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775423-EBDB-DB97-C934-A0A62B603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178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CC5C45-C43F-B386-B362-1A6775199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7FDAD8-3E70-426A-088F-49602E6D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4D5726-0D6C-4759-F6C7-AEDACE2B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61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B59A9-B550-D836-FE08-99954EBC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4EAA48-FBF4-19D2-B41A-6F933FD9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0564573-9F67-A27A-782A-FDE1BD896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6DED16-9129-C59F-C6EE-CFFAAD11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440885-7956-4033-84B1-45F3859F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731535-CB30-193B-214B-AB6D3423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3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3466E1-0D1D-5757-07EC-C8F12B65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98CED2-5F54-C211-966E-A586BAB43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58DF55-0588-44C8-2956-0D991C1BD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4D9A51-84BB-9971-F02D-2F7E15E5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4C3F84-7003-D80B-58AF-3F216BDD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7D574B-D76E-5EEA-9B46-0575D0D2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40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92A601C-55C0-F7AE-DD0C-3983A619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36BBA7-687D-C72F-B02D-5652785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3869AB-77D6-70F7-432D-4B04CD747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E7AC77-8660-43B6-BD15-66C53AF32419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0786E5-455B-0A54-1A62-D6084E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E30E95-5D1C-F9C3-B9A0-87851BA46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E0020F-0224-4A79-A663-C16CCDAD4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32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45000">
              <a:schemeClr val="tx2">
                <a:lumMod val="25000"/>
                <a:lumOff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1372DAA-7CEC-5771-E713-FD698E373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4963"/>
            <a:ext cx="9144000" cy="1642683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r>
              <a:rPr lang="de-DE" sz="6600" dirty="0"/>
              <a:t>Grundlagen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Dateien ansehen 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oder herunterladen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de-DE" sz="6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32C71D-8F72-1F30-46B5-8C3606BA7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575" y="1900448"/>
            <a:ext cx="6626849" cy="19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4"/>
    </mc:Choice>
    <mc:Fallback xmlns="">
      <p:transition spd="slow" advTm="4885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F4CBB-1825-587C-92F6-CBCB40BC33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r>
              <a:rPr lang="de-DE" dirty="0"/>
              <a:t>Dateien ansehen oder herunterladen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947C0-913C-49C7-9820-13FFB6EAB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Wie kann ich auf Dateien zugreifen?</a:t>
            </a:r>
          </a:p>
          <a:p>
            <a:pPr marL="0" indent="0">
              <a:buNone/>
            </a:pPr>
            <a:r>
              <a:rPr lang="de-DE" dirty="0"/>
              <a:t>(Beispiel Dateien in der Gruppe „Kollegium“)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Hinweis</a:t>
            </a:r>
          </a:p>
          <a:p>
            <a:pPr marL="0" indent="0">
              <a:buNone/>
            </a:pPr>
            <a:r>
              <a:rPr lang="de-DE" dirty="0"/>
              <a:t>Jeder Raum (eigener Arbeitsplatz, Schule, Klassen, Gruppen) verfügt über eine eigene Dateiablage.</a:t>
            </a:r>
          </a:p>
          <a:p>
            <a:pPr marL="0" indent="0">
              <a:buNone/>
            </a:pPr>
            <a:r>
              <a:rPr lang="de-DE" dirty="0"/>
              <a:t>Dateien können theoretisch auch direkt in </a:t>
            </a:r>
            <a:r>
              <a:rPr lang="de-DE" dirty="0" err="1"/>
              <a:t>LernSax</a:t>
            </a:r>
            <a:r>
              <a:rPr lang="de-DE" dirty="0"/>
              <a:t> erstellt werden. </a:t>
            </a:r>
          </a:p>
        </p:txBody>
      </p:sp>
      <p:pic>
        <p:nvPicPr>
          <p:cNvPr id="5" name="Grafik 4" descr="Marke Fragezeichen mit einfarbiger Füllung">
            <a:extLst>
              <a:ext uri="{FF2B5EF4-FFF2-40B4-BE49-F238E27FC236}">
                <a16:creationId xmlns:a16="http://schemas.microsoft.com/office/drawing/2014/main" id="{BC454843-006C-BBA4-109B-6FCB6114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5" y="1690688"/>
            <a:ext cx="805330" cy="8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CCC751-5721-FDB6-1040-9DDE9660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40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r>
              <a:rPr lang="de-DE" sz="2800" dirty="0"/>
              <a:t>Dateien ansehen oder herunterladen</a:t>
            </a:r>
          </a:p>
        </p:txBody>
      </p:sp>
      <p:pic>
        <p:nvPicPr>
          <p:cNvPr id="4" name="Bildschirmaufzeichnung 3">
            <a:hlinkClick r:id="" action="ppaction://media"/>
            <a:extLst>
              <a:ext uri="{FF2B5EF4-FFF2-40B4-BE49-F238E27FC236}">
                <a16:creationId xmlns:a16="http://schemas.microsoft.com/office/drawing/2014/main" id="{C117A1F5-E98F-332E-9CE4-6DE4D3AE6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566"/>
          <a:stretch/>
        </p:blipFill>
        <p:spPr>
          <a:xfrm>
            <a:off x="867642" y="881191"/>
            <a:ext cx="10515600" cy="52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70"/>
    </mc:Choice>
    <mc:Fallback xmlns="">
      <p:transition spd="slow" advTm="13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Breitbild</PresentationFormat>
  <Paragraphs>10</Paragraphs>
  <Slides>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</vt:lpstr>
      <vt:lpstr>PowerPoint-Präsentation</vt:lpstr>
      <vt:lpstr>Dateien ansehen oder herunterladen</vt:lpstr>
      <vt:lpstr>Dateien ansehen oder herunterladen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Weinrich-Thielicke</dc:creator>
  <cp:lastModifiedBy>Maria Weinrich-Thielicke</cp:lastModifiedBy>
  <cp:revision>1</cp:revision>
  <dcterms:created xsi:type="dcterms:W3CDTF">2024-08-07T08:17:38Z</dcterms:created>
  <dcterms:modified xsi:type="dcterms:W3CDTF">2024-08-07T09:21:31Z</dcterms:modified>
</cp:coreProperties>
</file>